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5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4"/>
    <p:restoredTop sz="92969"/>
  </p:normalViewPr>
  <p:slideViewPr>
    <p:cSldViewPr snapToGrid="0" snapToObjects="1">
      <p:cViewPr varScale="1">
        <p:scale>
          <a:sx n="38" d="100"/>
          <a:sy n="38" d="100"/>
        </p:scale>
        <p:origin x="20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7AD613-F80D-AF47-B41E-32A4FB206E36}" type="doc">
      <dgm:prSet loTypeId="urn:microsoft.com/office/officeart/2005/8/layout/process5" loCatId="" qsTypeId="urn:microsoft.com/office/officeart/2005/8/quickstyle/simple4" qsCatId="simple" csTypeId="urn:microsoft.com/office/officeart/2005/8/colors/colorful1" csCatId="colorful" phldr="1"/>
      <dgm:spPr/>
    </dgm:pt>
    <dgm:pt modelId="{81348A88-6A87-044D-9808-DB77F9F34D39}">
      <dgm:prSet phldrT="[Text]"/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K-12</a:t>
          </a:r>
          <a:endParaRPr lang="en-US" b="1" dirty="0">
            <a:solidFill>
              <a:schemeClr val="tx1"/>
            </a:solidFill>
          </a:endParaRPr>
        </a:p>
      </dgm:t>
    </dgm:pt>
    <dgm:pt modelId="{6D473EE9-904A-8E4D-8FEC-C547F91F3D00}" type="parTrans" cxnId="{B6EC95B1-B97C-A444-AA8D-92098DBA8FD6}">
      <dgm:prSet/>
      <dgm:spPr/>
      <dgm:t>
        <a:bodyPr/>
        <a:lstStyle/>
        <a:p>
          <a:endParaRPr lang="en-US"/>
        </a:p>
      </dgm:t>
    </dgm:pt>
    <dgm:pt modelId="{8C059C4A-43BB-344A-B51D-D0A771A44440}" type="sibTrans" cxnId="{B6EC95B1-B97C-A444-AA8D-92098DBA8FD6}">
      <dgm:prSet/>
      <dgm:spPr/>
      <dgm:t>
        <a:bodyPr/>
        <a:lstStyle/>
        <a:p>
          <a:endParaRPr lang="en-US"/>
        </a:p>
      </dgm:t>
    </dgm:pt>
    <dgm:pt modelId="{FAFCDFFA-948A-1748-98BE-B175E90772F3}">
      <dgm:prSet phldrT="[Text]"/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Undergraduate (4 years)</a:t>
          </a:r>
          <a:endParaRPr lang="en-US" b="1" dirty="0">
            <a:solidFill>
              <a:schemeClr val="tx1"/>
            </a:solidFill>
          </a:endParaRPr>
        </a:p>
      </dgm:t>
    </dgm:pt>
    <dgm:pt modelId="{603E2588-7110-7840-B089-C4CB94A4A963}" type="parTrans" cxnId="{D40B0C1D-AF5D-E046-A735-F8CB7E3F64D4}">
      <dgm:prSet/>
      <dgm:spPr/>
      <dgm:t>
        <a:bodyPr/>
        <a:lstStyle/>
        <a:p>
          <a:endParaRPr lang="en-US"/>
        </a:p>
      </dgm:t>
    </dgm:pt>
    <dgm:pt modelId="{CD5872B8-1B99-C345-9687-019D07CB1AC3}" type="sibTrans" cxnId="{D40B0C1D-AF5D-E046-A735-F8CB7E3F64D4}">
      <dgm:prSet/>
      <dgm:spPr/>
      <dgm:t>
        <a:bodyPr/>
        <a:lstStyle/>
        <a:p>
          <a:endParaRPr lang="en-US"/>
        </a:p>
      </dgm:t>
    </dgm:pt>
    <dgm:pt modelId="{3FC8E0C5-FC41-9945-95D5-23E469D7F6F1}">
      <dgm:prSet phldrT="[Text]"/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Graduate</a:t>
          </a:r>
          <a:r>
            <a:rPr lang="en-US" b="1" dirty="0" smtClean="0"/>
            <a:t> </a:t>
          </a:r>
          <a:r>
            <a:rPr lang="en-US" b="1" dirty="0" smtClean="0">
              <a:solidFill>
                <a:schemeClr val="tx1"/>
              </a:solidFill>
            </a:rPr>
            <a:t>School (1-2 years of classes, 3-5 years of research) </a:t>
          </a:r>
          <a:endParaRPr lang="en-US" b="1" dirty="0">
            <a:solidFill>
              <a:schemeClr val="tx1"/>
            </a:solidFill>
          </a:endParaRPr>
        </a:p>
      </dgm:t>
    </dgm:pt>
    <dgm:pt modelId="{36623030-2DF3-F041-A0EA-7FD00F1AAA56}" type="parTrans" cxnId="{8308CF11-D020-6543-B981-4E09FEB404E7}">
      <dgm:prSet/>
      <dgm:spPr/>
      <dgm:t>
        <a:bodyPr/>
        <a:lstStyle/>
        <a:p>
          <a:endParaRPr lang="en-US"/>
        </a:p>
      </dgm:t>
    </dgm:pt>
    <dgm:pt modelId="{66B4E7F7-F47C-EE4B-A654-8E0C03856A78}" type="sibTrans" cxnId="{8308CF11-D020-6543-B981-4E09FEB404E7}">
      <dgm:prSet/>
      <dgm:spPr/>
      <dgm:t>
        <a:bodyPr/>
        <a:lstStyle/>
        <a:p>
          <a:endParaRPr lang="en-US"/>
        </a:p>
      </dgm:t>
    </dgm:pt>
    <dgm:pt modelId="{C7E977DF-11A5-E64D-9C90-BD275F6575B6}">
      <dgm:prSet phldrT="[Text]"/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Postdoc</a:t>
          </a:r>
          <a:r>
            <a:rPr lang="en-US" b="1" dirty="0" smtClean="0"/>
            <a:t> </a:t>
          </a:r>
          <a:r>
            <a:rPr lang="en-US" b="1" dirty="0" smtClean="0">
              <a:solidFill>
                <a:schemeClr val="tx1"/>
              </a:solidFill>
            </a:rPr>
            <a:t>Researcher (2+ years)</a:t>
          </a:r>
          <a:endParaRPr lang="en-US" b="1" dirty="0">
            <a:solidFill>
              <a:schemeClr val="tx1"/>
            </a:solidFill>
          </a:endParaRPr>
        </a:p>
      </dgm:t>
    </dgm:pt>
    <dgm:pt modelId="{FEEA48B1-DA55-EF4C-A8C2-50AD9042EEAF}" type="parTrans" cxnId="{C44CA434-24D2-0443-A8FA-CBE1242A85DF}">
      <dgm:prSet/>
      <dgm:spPr/>
      <dgm:t>
        <a:bodyPr/>
        <a:lstStyle/>
        <a:p>
          <a:endParaRPr lang="en-US"/>
        </a:p>
      </dgm:t>
    </dgm:pt>
    <dgm:pt modelId="{12D461CF-31C5-4F40-8206-CEEC4D235F68}" type="sibTrans" cxnId="{C44CA434-24D2-0443-A8FA-CBE1242A85DF}">
      <dgm:prSet/>
      <dgm:spPr/>
      <dgm:t>
        <a:bodyPr/>
        <a:lstStyle/>
        <a:p>
          <a:endParaRPr lang="en-US"/>
        </a:p>
      </dgm:t>
    </dgm:pt>
    <dgm:pt modelId="{05ECF30A-CEF7-014F-981F-B29697C982BE}">
      <dgm:prSet phldrT="[Text]"/>
      <dgm:spPr/>
      <dgm:t>
        <a:bodyPr/>
        <a:lstStyle/>
        <a:p>
          <a:r>
            <a:rPr lang="en-US" b="1" dirty="0" smtClean="0">
              <a:solidFill>
                <a:schemeClr val="tx1"/>
              </a:solidFill>
            </a:rPr>
            <a:t>Professor</a:t>
          </a:r>
          <a:endParaRPr lang="en-US" b="1" dirty="0">
            <a:solidFill>
              <a:schemeClr val="tx1"/>
            </a:solidFill>
          </a:endParaRPr>
        </a:p>
      </dgm:t>
    </dgm:pt>
    <dgm:pt modelId="{FA2D7E74-5280-FF45-890A-ED887A81734E}" type="parTrans" cxnId="{42566D4A-5E53-9247-BB4D-034DB7EB689F}">
      <dgm:prSet/>
      <dgm:spPr/>
      <dgm:t>
        <a:bodyPr/>
        <a:lstStyle/>
        <a:p>
          <a:endParaRPr lang="en-US"/>
        </a:p>
      </dgm:t>
    </dgm:pt>
    <dgm:pt modelId="{A2E6D47F-37AC-634B-AC24-424B434A4E45}" type="sibTrans" cxnId="{42566D4A-5E53-9247-BB4D-034DB7EB689F}">
      <dgm:prSet/>
      <dgm:spPr/>
      <dgm:t>
        <a:bodyPr/>
        <a:lstStyle/>
        <a:p>
          <a:endParaRPr lang="en-US"/>
        </a:p>
      </dgm:t>
    </dgm:pt>
    <dgm:pt modelId="{B09B28E8-A0E4-4343-9EC9-7507CF6044B5}" type="pres">
      <dgm:prSet presAssocID="{C87AD613-F80D-AF47-B41E-32A4FB206E36}" presName="diagram" presStyleCnt="0">
        <dgm:presLayoutVars>
          <dgm:dir/>
          <dgm:resizeHandles val="exact"/>
        </dgm:presLayoutVars>
      </dgm:prSet>
      <dgm:spPr/>
    </dgm:pt>
    <dgm:pt modelId="{1B57459D-3BFD-114B-B7C4-D2B7A899D413}" type="pres">
      <dgm:prSet presAssocID="{81348A88-6A87-044D-9808-DB77F9F34D39}" presName="node" presStyleLbl="node1" presStyleIdx="0" presStyleCnt="5">
        <dgm:presLayoutVars>
          <dgm:bulletEnabled val="1"/>
        </dgm:presLayoutVars>
      </dgm:prSet>
      <dgm:spPr/>
    </dgm:pt>
    <dgm:pt modelId="{3DCB456B-D3D4-6E4F-BC24-9774885CACE2}" type="pres">
      <dgm:prSet presAssocID="{8C059C4A-43BB-344A-B51D-D0A771A44440}" presName="sibTrans" presStyleLbl="sibTrans2D1" presStyleIdx="0" presStyleCnt="4"/>
      <dgm:spPr/>
    </dgm:pt>
    <dgm:pt modelId="{1C18E6A9-A375-AB45-8FD7-11F8B6EFF1DF}" type="pres">
      <dgm:prSet presAssocID="{8C059C4A-43BB-344A-B51D-D0A771A44440}" presName="connectorText" presStyleLbl="sibTrans2D1" presStyleIdx="0" presStyleCnt="4"/>
      <dgm:spPr/>
    </dgm:pt>
    <dgm:pt modelId="{88E3465C-C8CF-0140-9E9A-68CDB2F206C2}" type="pres">
      <dgm:prSet presAssocID="{FAFCDFFA-948A-1748-98BE-B175E90772F3}" presName="node" presStyleLbl="node1" presStyleIdx="1" presStyleCnt="5">
        <dgm:presLayoutVars>
          <dgm:bulletEnabled val="1"/>
        </dgm:presLayoutVars>
      </dgm:prSet>
      <dgm:spPr/>
    </dgm:pt>
    <dgm:pt modelId="{F9A07BBA-5883-F543-9731-CAF7B9B10DFC}" type="pres">
      <dgm:prSet presAssocID="{CD5872B8-1B99-C345-9687-019D07CB1AC3}" presName="sibTrans" presStyleLbl="sibTrans2D1" presStyleIdx="1" presStyleCnt="4"/>
      <dgm:spPr/>
    </dgm:pt>
    <dgm:pt modelId="{27239CD0-5914-664C-814A-A51A5D799A02}" type="pres">
      <dgm:prSet presAssocID="{CD5872B8-1B99-C345-9687-019D07CB1AC3}" presName="connectorText" presStyleLbl="sibTrans2D1" presStyleIdx="1" presStyleCnt="4"/>
      <dgm:spPr/>
    </dgm:pt>
    <dgm:pt modelId="{16AD8630-D67C-C148-8459-718B5EE4F3F4}" type="pres">
      <dgm:prSet presAssocID="{3FC8E0C5-FC41-9945-95D5-23E469D7F6F1}" presName="node" presStyleLbl="node1" presStyleIdx="2" presStyleCnt="5">
        <dgm:presLayoutVars>
          <dgm:bulletEnabled val="1"/>
        </dgm:presLayoutVars>
      </dgm:prSet>
      <dgm:spPr/>
    </dgm:pt>
    <dgm:pt modelId="{40A61620-BEF9-EA4C-B339-12869E2FCE23}" type="pres">
      <dgm:prSet presAssocID="{66B4E7F7-F47C-EE4B-A654-8E0C03856A78}" presName="sibTrans" presStyleLbl="sibTrans2D1" presStyleIdx="2" presStyleCnt="4"/>
      <dgm:spPr/>
    </dgm:pt>
    <dgm:pt modelId="{85108518-8CF3-BF41-BEFD-6DA0B9BBB82D}" type="pres">
      <dgm:prSet presAssocID="{66B4E7F7-F47C-EE4B-A654-8E0C03856A78}" presName="connectorText" presStyleLbl="sibTrans2D1" presStyleIdx="2" presStyleCnt="4"/>
      <dgm:spPr/>
    </dgm:pt>
    <dgm:pt modelId="{CDB5FA94-62E1-8A4F-8261-DC284DF36117}" type="pres">
      <dgm:prSet presAssocID="{C7E977DF-11A5-E64D-9C90-BD275F6575B6}" presName="node" presStyleLbl="node1" presStyleIdx="3" presStyleCnt="5">
        <dgm:presLayoutVars>
          <dgm:bulletEnabled val="1"/>
        </dgm:presLayoutVars>
      </dgm:prSet>
      <dgm:spPr/>
    </dgm:pt>
    <dgm:pt modelId="{8E7B2A66-25E4-5C49-915E-0AECFE544305}" type="pres">
      <dgm:prSet presAssocID="{12D461CF-31C5-4F40-8206-CEEC4D235F68}" presName="sibTrans" presStyleLbl="sibTrans2D1" presStyleIdx="3" presStyleCnt="4"/>
      <dgm:spPr/>
    </dgm:pt>
    <dgm:pt modelId="{C7365822-38CE-F046-B77C-09A8A7DE045C}" type="pres">
      <dgm:prSet presAssocID="{12D461CF-31C5-4F40-8206-CEEC4D235F68}" presName="connectorText" presStyleLbl="sibTrans2D1" presStyleIdx="3" presStyleCnt="4"/>
      <dgm:spPr/>
    </dgm:pt>
    <dgm:pt modelId="{1F68FB43-A8A7-8741-AE86-8359C954E516}" type="pres">
      <dgm:prSet presAssocID="{05ECF30A-CEF7-014F-981F-B29697C982BE}" presName="node" presStyleLbl="node1" presStyleIdx="4" presStyleCnt="5">
        <dgm:presLayoutVars>
          <dgm:bulletEnabled val="1"/>
        </dgm:presLayoutVars>
      </dgm:prSet>
      <dgm:spPr/>
    </dgm:pt>
  </dgm:ptLst>
  <dgm:cxnLst>
    <dgm:cxn modelId="{B384A36E-7E29-8A4F-BE59-2BAD75208000}" type="presOf" srcId="{05ECF30A-CEF7-014F-981F-B29697C982BE}" destId="{1F68FB43-A8A7-8741-AE86-8359C954E516}" srcOrd="0" destOrd="0" presId="urn:microsoft.com/office/officeart/2005/8/layout/process5"/>
    <dgm:cxn modelId="{9C732127-DD5D-1643-9249-62EE0B5CB437}" type="presOf" srcId="{C87AD613-F80D-AF47-B41E-32A4FB206E36}" destId="{B09B28E8-A0E4-4343-9EC9-7507CF6044B5}" srcOrd="0" destOrd="0" presId="urn:microsoft.com/office/officeart/2005/8/layout/process5"/>
    <dgm:cxn modelId="{27B74EAD-17D8-AA48-A7CA-EC06941573D7}" type="presOf" srcId="{C7E977DF-11A5-E64D-9C90-BD275F6575B6}" destId="{CDB5FA94-62E1-8A4F-8261-DC284DF36117}" srcOrd="0" destOrd="0" presId="urn:microsoft.com/office/officeart/2005/8/layout/process5"/>
    <dgm:cxn modelId="{9A1E0C25-1F93-0D46-9BBE-8369625FE2DA}" type="presOf" srcId="{12D461CF-31C5-4F40-8206-CEEC4D235F68}" destId="{8E7B2A66-25E4-5C49-915E-0AECFE544305}" srcOrd="0" destOrd="0" presId="urn:microsoft.com/office/officeart/2005/8/layout/process5"/>
    <dgm:cxn modelId="{69E2BD0E-46A5-E64B-808E-858125E8F07D}" type="presOf" srcId="{8C059C4A-43BB-344A-B51D-D0A771A44440}" destId="{3DCB456B-D3D4-6E4F-BC24-9774885CACE2}" srcOrd="0" destOrd="0" presId="urn:microsoft.com/office/officeart/2005/8/layout/process5"/>
    <dgm:cxn modelId="{D40B0C1D-AF5D-E046-A735-F8CB7E3F64D4}" srcId="{C87AD613-F80D-AF47-B41E-32A4FB206E36}" destId="{FAFCDFFA-948A-1748-98BE-B175E90772F3}" srcOrd="1" destOrd="0" parTransId="{603E2588-7110-7840-B089-C4CB94A4A963}" sibTransId="{CD5872B8-1B99-C345-9687-019D07CB1AC3}"/>
    <dgm:cxn modelId="{397AF12B-E85E-424C-A9EB-23BB1A5066BD}" type="presOf" srcId="{66B4E7F7-F47C-EE4B-A654-8E0C03856A78}" destId="{40A61620-BEF9-EA4C-B339-12869E2FCE23}" srcOrd="0" destOrd="0" presId="urn:microsoft.com/office/officeart/2005/8/layout/process5"/>
    <dgm:cxn modelId="{C44CA434-24D2-0443-A8FA-CBE1242A85DF}" srcId="{C87AD613-F80D-AF47-B41E-32A4FB206E36}" destId="{C7E977DF-11A5-E64D-9C90-BD275F6575B6}" srcOrd="3" destOrd="0" parTransId="{FEEA48B1-DA55-EF4C-A8C2-50AD9042EEAF}" sibTransId="{12D461CF-31C5-4F40-8206-CEEC4D235F68}"/>
    <dgm:cxn modelId="{B6EC95B1-B97C-A444-AA8D-92098DBA8FD6}" srcId="{C87AD613-F80D-AF47-B41E-32A4FB206E36}" destId="{81348A88-6A87-044D-9808-DB77F9F34D39}" srcOrd="0" destOrd="0" parTransId="{6D473EE9-904A-8E4D-8FEC-C547F91F3D00}" sibTransId="{8C059C4A-43BB-344A-B51D-D0A771A44440}"/>
    <dgm:cxn modelId="{8D2EE051-8DA1-1E42-AD5F-E5351240AD43}" type="presOf" srcId="{CD5872B8-1B99-C345-9687-019D07CB1AC3}" destId="{F9A07BBA-5883-F543-9731-CAF7B9B10DFC}" srcOrd="0" destOrd="0" presId="urn:microsoft.com/office/officeart/2005/8/layout/process5"/>
    <dgm:cxn modelId="{33E0C851-5300-0245-BB48-0D36A8FA1D18}" type="presOf" srcId="{CD5872B8-1B99-C345-9687-019D07CB1AC3}" destId="{27239CD0-5914-664C-814A-A51A5D799A02}" srcOrd="1" destOrd="0" presId="urn:microsoft.com/office/officeart/2005/8/layout/process5"/>
    <dgm:cxn modelId="{3AA7048D-0DFA-6E43-B7E9-6E7669BAB8B3}" type="presOf" srcId="{66B4E7F7-F47C-EE4B-A654-8E0C03856A78}" destId="{85108518-8CF3-BF41-BEFD-6DA0B9BBB82D}" srcOrd="1" destOrd="0" presId="urn:microsoft.com/office/officeart/2005/8/layout/process5"/>
    <dgm:cxn modelId="{CF40C78C-81F2-1541-AC90-951B84705511}" type="presOf" srcId="{12D461CF-31C5-4F40-8206-CEEC4D235F68}" destId="{C7365822-38CE-F046-B77C-09A8A7DE045C}" srcOrd="1" destOrd="0" presId="urn:microsoft.com/office/officeart/2005/8/layout/process5"/>
    <dgm:cxn modelId="{42566D4A-5E53-9247-BB4D-034DB7EB689F}" srcId="{C87AD613-F80D-AF47-B41E-32A4FB206E36}" destId="{05ECF30A-CEF7-014F-981F-B29697C982BE}" srcOrd="4" destOrd="0" parTransId="{FA2D7E74-5280-FF45-890A-ED887A81734E}" sibTransId="{A2E6D47F-37AC-634B-AC24-424B434A4E45}"/>
    <dgm:cxn modelId="{79A84B95-0A12-CE4E-8850-EBEC9B2CBBC5}" type="presOf" srcId="{81348A88-6A87-044D-9808-DB77F9F34D39}" destId="{1B57459D-3BFD-114B-B7C4-D2B7A899D413}" srcOrd="0" destOrd="0" presId="urn:microsoft.com/office/officeart/2005/8/layout/process5"/>
    <dgm:cxn modelId="{8308CF11-D020-6543-B981-4E09FEB404E7}" srcId="{C87AD613-F80D-AF47-B41E-32A4FB206E36}" destId="{3FC8E0C5-FC41-9945-95D5-23E469D7F6F1}" srcOrd="2" destOrd="0" parTransId="{36623030-2DF3-F041-A0EA-7FD00F1AAA56}" sibTransId="{66B4E7F7-F47C-EE4B-A654-8E0C03856A78}"/>
    <dgm:cxn modelId="{533F232E-6EE4-5C42-8BC5-DE74305BF4F7}" type="presOf" srcId="{FAFCDFFA-948A-1748-98BE-B175E90772F3}" destId="{88E3465C-C8CF-0140-9E9A-68CDB2F206C2}" srcOrd="0" destOrd="0" presId="urn:microsoft.com/office/officeart/2005/8/layout/process5"/>
    <dgm:cxn modelId="{BD6250E0-3089-8F4F-936D-0E5C4B70B777}" type="presOf" srcId="{8C059C4A-43BB-344A-B51D-D0A771A44440}" destId="{1C18E6A9-A375-AB45-8FD7-11F8B6EFF1DF}" srcOrd="1" destOrd="0" presId="urn:microsoft.com/office/officeart/2005/8/layout/process5"/>
    <dgm:cxn modelId="{D5A13761-0D36-B14C-A8D3-00A534B9E274}" type="presOf" srcId="{3FC8E0C5-FC41-9945-95D5-23E469D7F6F1}" destId="{16AD8630-D67C-C148-8459-718B5EE4F3F4}" srcOrd="0" destOrd="0" presId="urn:microsoft.com/office/officeart/2005/8/layout/process5"/>
    <dgm:cxn modelId="{344EC5ED-4DD1-C447-9C37-59495EB7C754}" type="presParOf" srcId="{B09B28E8-A0E4-4343-9EC9-7507CF6044B5}" destId="{1B57459D-3BFD-114B-B7C4-D2B7A899D413}" srcOrd="0" destOrd="0" presId="urn:microsoft.com/office/officeart/2005/8/layout/process5"/>
    <dgm:cxn modelId="{E23F17DF-1B9C-A148-A7FA-9F21FA676496}" type="presParOf" srcId="{B09B28E8-A0E4-4343-9EC9-7507CF6044B5}" destId="{3DCB456B-D3D4-6E4F-BC24-9774885CACE2}" srcOrd="1" destOrd="0" presId="urn:microsoft.com/office/officeart/2005/8/layout/process5"/>
    <dgm:cxn modelId="{A0E725BC-52CA-FE46-826F-E2E8046E34CD}" type="presParOf" srcId="{3DCB456B-D3D4-6E4F-BC24-9774885CACE2}" destId="{1C18E6A9-A375-AB45-8FD7-11F8B6EFF1DF}" srcOrd="0" destOrd="0" presId="urn:microsoft.com/office/officeart/2005/8/layout/process5"/>
    <dgm:cxn modelId="{0AF83462-E67C-024C-AC7F-D1E408FBE2C3}" type="presParOf" srcId="{B09B28E8-A0E4-4343-9EC9-7507CF6044B5}" destId="{88E3465C-C8CF-0140-9E9A-68CDB2F206C2}" srcOrd="2" destOrd="0" presId="urn:microsoft.com/office/officeart/2005/8/layout/process5"/>
    <dgm:cxn modelId="{5A31044E-335C-814D-8E3D-BCD4F7DB592F}" type="presParOf" srcId="{B09B28E8-A0E4-4343-9EC9-7507CF6044B5}" destId="{F9A07BBA-5883-F543-9731-CAF7B9B10DFC}" srcOrd="3" destOrd="0" presId="urn:microsoft.com/office/officeart/2005/8/layout/process5"/>
    <dgm:cxn modelId="{8C4459C4-7893-B84E-B739-C5C093EA6B4D}" type="presParOf" srcId="{F9A07BBA-5883-F543-9731-CAF7B9B10DFC}" destId="{27239CD0-5914-664C-814A-A51A5D799A02}" srcOrd="0" destOrd="0" presId="urn:microsoft.com/office/officeart/2005/8/layout/process5"/>
    <dgm:cxn modelId="{FFADA792-0E63-C142-9C5B-4167F5079A45}" type="presParOf" srcId="{B09B28E8-A0E4-4343-9EC9-7507CF6044B5}" destId="{16AD8630-D67C-C148-8459-718B5EE4F3F4}" srcOrd="4" destOrd="0" presId="urn:microsoft.com/office/officeart/2005/8/layout/process5"/>
    <dgm:cxn modelId="{F7478019-5518-4441-8346-3BB4E85009D1}" type="presParOf" srcId="{B09B28E8-A0E4-4343-9EC9-7507CF6044B5}" destId="{40A61620-BEF9-EA4C-B339-12869E2FCE23}" srcOrd="5" destOrd="0" presId="urn:microsoft.com/office/officeart/2005/8/layout/process5"/>
    <dgm:cxn modelId="{7882837D-92C9-C543-8670-4F3AFB12E551}" type="presParOf" srcId="{40A61620-BEF9-EA4C-B339-12869E2FCE23}" destId="{85108518-8CF3-BF41-BEFD-6DA0B9BBB82D}" srcOrd="0" destOrd="0" presId="urn:microsoft.com/office/officeart/2005/8/layout/process5"/>
    <dgm:cxn modelId="{3653ACC7-460A-004A-9DE3-5EA29A097E5B}" type="presParOf" srcId="{B09B28E8-A0E4-4343-9EC9-7507CF6044B5}" destId="{CDB5FA94-62E1-8A4F-8261-DC284DF36117}" srcOrd="6" destOrd="0" presId="urn:microsoft.com/office/officeart/2005/8/layout/process5"/>
    <dgm:cxn modelId="{426968ED-4FE1-EB43-ABB7-2376C5C55C70}" type="presParOf" srcId="{B09B28E8-A0E4-4343-9EC9-7507CF6044B5}" destId="{8E7B2A66-25E4-5C49-915E-0AECFE544305}" srcOrd="7" destOrd="0" presId="urn:microsoft.com/office/officeart/2005/8/layout/process5"/>
    <dgm:cxn modelId="{0D13CD7F-A084-2741-883C-BEE4E589E25A}" type="presParOf" srcId="{8E7B2A66-25E4-5C49-915E-0AECFE544305}" destId="{C7365822-38CE-F046-B77C-09A8A7DE045C}" srcOrd="0" destOrd="0" presId="urn:microsoft.com/office/officeart/2005/8/layout/process5"/>
    <dgm:cxn modelId="{F1AABBAD-6374-2E43-933F-F892712E8F51}" type="presParOf" srcId="{B09B28E8-A0E4-4343-9EC9-7507CF6044B5}" destId="{1F68FB43-A8A7-8741-AE86-8359C954E516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B57459D-3BFD-114B-B7C4-D2B7A899D413}">
      <dsp:nvSpPr>
        <dsp:cNvPr id="0" name=""/>
        <dsp:cNvSpPr/>
      </dsp:nvSpPr>
      <dsp:spPr>
        <a:xfrm>
          <a:off x="10322" y="1179163"/>
          <a:ext cx="3085345" cy="1851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tx1"/>
              </a:solidFill>
            </a:rPr>
            <a:t>K-12</a:t>
          </a:r>
          <a:endParaRPr lang="en-US" sz="2700" b="1" kern="1200" dirty="0">
            <a:solidFill>
              <a:schemeClr val="tx1"/>
            </a:solidFill>
          </a:endParaRPr>
        </a:p>
      </dsp:txBody>
      <dsp:txXfrm>
        <a:off x="64542" y="1233383"/>
        <a:ext cx="2976905" cy="1742767"/>
      </dsp:txXfrm>
    </dsp:sp>
    <dsp:sp modelId="{3DCB456B-D3D4-6E4F-BC24-9774885CACE2}">
      <dsp:nvSpPr>
        <dsp:cNvPr id="0" name=""/>
        <dsp:cNvSpPr/>
      </dsp:nvSpPr>
      <dsp:spPr>
        <a:xfrm>
          <a:off x="3367179" y="1722184"/>
          <a:ext cx="654093" cy="765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3367179" y="1875217"/>
        <a:ext cx="457865" cy="459099"/>
      </dsp:txXfrm>
    </dsp:sp>
    <dsp:sp modelId="{88E3465C-C8CF-0140-9E9A-68CDB2F206C2}">
      <dsp:nvSpPr>
        <dsp:cNvPr id="0" name=""/>
        <dsp:cNvSpPr/>
      </dsp:nvSpPr>
      <dsp:spPr>
        <a:xfrm>
          <a:off x="4329807" y="1179163"/>
          <a:ext cx="3085345" cy="1851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tx1"/>
              </a:solidFill>
            </a:rPr>
            <a:t>Undergraduate (4 years)</a:t>
          </a:r>
          <a:endParaRPr lang="en-US" sz="2700" b="1" kern="1200" dirty="0">
            <a:solidFill>
              <a:schemeClr val="tx1"/>
            </a:solidFill>
          </a:endParaRPr>
        </a:p>
      </dsp:txBody>
      <dsp:txXfrm>
        <a:off x="4384027" y="1233383"/>
        <a:ext cx="2976905" cy="1742767"/>
      </dsp:txXfrm>
    </dsp:sp>
    <dsp:sp modelId="{F9A07BBA-5883-F543-9731-CAF7B9B10DFC}">
      <dsp:nvSpPr>
        <dsp:cNvPr id="0" name=""/>
        <dsp:cNvSpPr/>
      </dsp:nvSpPr>
      <dsp:spPr>
        <a:xfrm>
          <a:off x="7686663" y="1722184"/>
          <a:ext cx="654093" cy="765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>
        <a:off x="7686663" y="1875217"/>
        <a:ext cx="457865" cy="459099"/>
      </dsp:txXfrm>
    </dsp:sp>
    <dsp:sp modelId="{16AD8630-D67C-C148-8459-718B5EE4F3F4}">
      <dsp:nvSpPr>
        <dsp:cNvPr id="0" name=""/>
        <dsp:cNvSpPr/>
      </dsp:nvSpPr>
      <dsp:spPr>
        <a:xfrm>
          <a:off x="8649291" y="1179163"/>
          <a:ext cx="3085345" cy="1851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tx1"/>
              </a:solidFill>
            </a:rPr>
            <a:t>Graduate</a:t>
          </a:r>
          <a:r>
            <a:rPr lang="en-US" sz="2700" b="1" kern="1200" dirty="0" smtClean="0"/>
            <a:t> </a:t>
          </a:r>
          <a:r>
            <a:rPr lang="en-US" sz="2700" b="1" kern="1200" dirty="0" smtClean="0">
              <a:solidFill>
                <a:schemeClr val="tx1"/>
              </a:solidFill>
            </a:rPr>
            <a:t>School (1-2 years of classes, 3-5 years of research) </a:t>
          </a:r>
          <a:endParaRPr lang="en-US" sz="2700" b="1" kern="1200" dirty="0">
            <a:solidFill>
              <a:schemeClr val="tx1"/>
            </a:solidFill>
          </a:endParaRPr>
        </a:p>
      </dsp:txBody>
      <dsp:txXfrm>
        <a:off x="8703511" y="1233383"/>
        <a:ext cx="2976905" cy="1742767"/>
      </dsp:txXfrm>
    </dsp:sp>
    <dsp:sp modelId="{40A61620-BEF9-EA4C-B339-12869E2FCE23}">
      <dsp:nvSpPr>
        <dsp:cNvPr id="0" name=""/>
        <dsp:cNvSpPr/>
      </dsp:nvSpPr>
      <dsp:spPr>
        <a:xfrm rot="5400000">
          <a:off x="9864917" y="3246345"/>
          <a:ext cx="654093" cy="765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 rot="-5400000">
        <a:off x="9962414" y="3301881"/>
        <a:ext cx="459099" cy="457865"/>
      </dsp:txXfrm>
    </dsp:sp>
    <dsp:sp modelId="{CDB5FA94-62E1-8A4F-8261-DC284DF36117}">
      <dsp:nvSpPr>
        <dsp:cNvPr id="0" name=""/>
        <dsp:cNvSpPr/>
      </dsp:nvSpPr>
      <dsp:spPr>
        <a:xfrm>
          <a:off x="8649291" y="4264509"/>
          <a:ext cx="3085345" cy="1851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tx1"/>
              </a:solidFill>
            </a:rPr>
            <a:t>Postdoc</a:t>
          </a:r>
          <a:r>
            <a:rPr lang="en-US" sz="2700" b="1" kern="1200" dirty="0" smtClean="0"/>
            <a:t> </a:t>
          </a:r>
          <a:r>
            <a:rPr lang="en-US" sz="2700" b="1" kern="1200" dirty="0" smtClean="0">
              <a:solidFill>
                <a:schemeClr val="tx1"/>
              </a:solidFill>
            </a:rPr>
            <a:t>Researcher (2+ years)</a:t>
          </a:r>
          <a:endParaRPr lang="en-US" sz="2700" b="1" kern="1200" dirty="0">
            <a:solidFill>
              <a:schemeClr val="tx1"/>
            </a:solidFill>
          </a:endParaRPr>
        </a:p>
      </dsp:txBody>
      <dsp:txXfrm>
        <a:off x="8703511" y="4318729"/>
        <a:ext cx="2976905" cy="1742767"/>
      </dsp:txXfrm>
    </dsp:sp>
    <dsp:sp modelId="{8E7B2A66-25E4-5C49-915E-0AECFE544305}">
      <dsp:nvSpPr>
        <dsp:cNvPr id="0" name=""/>
        <dsp:cNvSpPr/>
      </dsp:nvSpPr>
      <dsp:spPr>
        <a:xfrm rot="10800000">
          <a:off x="7723687" y="4807530"/>
          <a:ext cx="654093" cy="765165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2100" kern="1200"/>
        </a:p>
      </dsp:txBody>
      <dsp:txXfrm rot="10800000">
        <a:off x="7919915" y="4960563"/>
        <a:ext cx="457865" cy="459099"/>
      </dsp:txXfrm>
    </dsp:sp>
    <dsp:sp modelId="{1F68FB43-A8A7-8741-AE86-8359C954E516}">
      <dsp:nvSpPr>
        <dsp:cNvPr id="0" name=""/>
        <dsp:cNvSpPr/>
      </dsp:nvSpPr>
      <dsp:spPr>
        <a:xfrm>
          <a:off x="4329807" y="4264509"/>
          <a:ext cx="3085345" cy="185120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700" b="1" kern="1200" dirty="0" smtClean="0">
              <a:solidFill>
                <a:schemeClr val="tx1"/>
              </a:solidFill>
            </a:rPr>
            <a:t>Professor</a:t>
          </a:r>
          <a:endParaRPr lang="en-US" sz="2700" b="1" kern="1200" dirty="0">
            <a:solidFill>
              <a:schemeClr val="tx1"/>
            </a:solidFill>
          </a:endParaRPr>
        </a:p>
      </dsp:txBody>
      <dsp:txXfrm>
        <a:off x="4384027" y="4318729"/>
        <a:ext cx="2976905" cy="17427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67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745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48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44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1701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926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585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075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8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6C3450-D7B7-2A4C-858D-F1DD8817F09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19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6C3450-D7B7-2A4C-858D-F1DD8817F093}" type="datetimeFigureOut">
              <a:rPr lang="en-US" smtClean="0"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D5261-AE1A-FB44-B6DD-582E0A434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08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2240" y="182880"/>
            <a:ext cx="5242560" cy="5994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 smtClean="0"/>
              <a:t>We are researchers from the University of Chicago that use coding to help us answer biological questions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9080" y="335280"/>
            <a:ext cx="5435600" cy="6337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67" y="2296158"/>
            <a:ext cx="6377662" cy="3149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960" y="5726113"/>
            <a:ext cx="34671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625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78840" y="101600"/>
            <a:ext cx="10515600" cy="603472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200" b="1" dirty="0" smtClean="0"/>
              <a:t>The path to becoming a professor</a:t>
            </a:r>
            <a:endParaRPr lang="en-US" sz="3200" b="1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527915387"/>
              </p:ext>
            </p:extLst>
          </p:nvPr>
        </p:nvGraphicFramePr>
        <p:xfrm>
          <a:off x="264160" y="-284480"/>
          <a:ext cx="11744960" cy="72948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02830" y="4210503"/>
            <a:ext cx="308864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b="1" dirty="0" smtClean="0"/>
              <a:t>Also lots of options in industry for STEM PhDs, particularly for those with coding skills!</a:t>
            </a:r>
            <a:endParaRPr lang="en-US" sz="2700" b="1" dirty="0"/>
          </a:p>
        </p:txBody>
      </p:sp>
      <p:sp>
        <p:nvSpPr>
          <p:cNvPr id="6" name="Rounded Rectangle 5"/>
          <p:cNvSpPr/>
          <p:nvPr/>
        </p:nvSpPr>
        <p:spPr>
          <a:xfrm>
            <a:off x="575737" y="3996264"/>
            <a:ext cx="3081867" cy="2526137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67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52484" y="2019667"/>
            <a:ext cx="3675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Daniel Rice</a:t>
            </a:r>
          </a:p>
          <a:p>
            <a:pPr algn="ctr"/>
            <a:r>
              <a:rPr lang="en-US" dirty="0" smtClean="0"/>
              <a:t>Post doc in Human Genetics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937066" y="5718800"/>
            <a:ext cx="44441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Christian </a:t>
            </a:r>
            <a:r>
              <a:rPr lang="en-US" b="1" dirty="0" err="1" smtClean="0"/>
              <a:t>Portas</a:t>
            </a:r>
            <a:endParaRPr lang="en-US" b="1" dirty="0" smtClean="0"/>
          </a:p>
          <a:p>
            <a:pPr algn="ctr"/>
            <a:r>
              <a:rPr lang="en-US" dirty="0" smtClean="0"/>
              <a:t>Undergraduate Student</a:t>
            </a:r>
          </a:p>
          <a:p>
            <a:pPr algn="ctr"/>
            <a:r>
              <a:rPr lang="en-US" dirty="0" smtClean="0"/>
              <a:t>Undergrad President, </a:t>
            </a:r>
            <a:r>
              <a:rPr lang="en-US" dirty="0" smtClean="0"/>
              <a:t>SACNAS</a:t>
            </a:r>
            <a:endParaRPr lang="en-US" dirty="0" smtClean="0"/>
          </a:p>
          <a:p>
            <a:pPr algn="ctr"/>
            <a:r>
              <a:rPr lang="en-US" dirty="0" smtClean="0"/>
              <a:t>President, Socioeconomic Diversity Alliance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228084" y="2019667"/>
            <a:ext cx="36751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Jean Morrison</a:t>
            </a:r>
          </a:p>
          <a:p>
            <a:pPr algn="ctr"/>
            <a:r>
              <a:rPr lang="en-US" dirty="0" smtClean="0"/>
              <a:t>Post doc in Human Genetics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566544" y="5718800"/>
            <a:ext cx="29982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John </a:t>
            </a:r>
            <a:r>
              <a:rPr lang="en-US" b="1" dirty="0" err="1" smtClean="0"/>
              <a:t>Novembre</a:t>
            </a:r>
            <a:endParaRPr lang="en-US" b="1" dirty="0" smtClean="0"/>
          </a:p>
          <a:p>
            <a:pPr algn="ctr"/>
            <a:r>
              <a:rPr lang="en-US" dirty="0" smtClean="0"/>
              <a:t>Professor of Human Genetics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3937067" y="2019667"/>
            <a:ext cx="44441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Manny Vazquez</a:t>
            </a:r>
          </a:p>
          <a:p>
            <a:pPr algn="ctr"/>
            <a:r>
              <a:rPr lang="en-US" dirty="0" smtClean="0"/>
              <a:t>Graduate Student in Human Genetics</a:t>
            </a:r>
          </a:p>
          <a:p>
            <a:pPr algn="ctr"/>
            <a:r>
              <a:rPr lang="en-US" dirty="0" smtClean="0"/>
              <a:t>Grad President, Society for</a:t>
            </a:r>
          </a:p>
          <a:p>
            <a:pPr algn="ctr"/>
            <a:r>
              <a:rPr lang="en-US" dirty="0" smtClean="0"/>
              <a:t>Advancement of Chicanos/Hispanics and Native Americans in Science (SACNAS)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09599" y="5718800"/>
            <a:ext cx="29796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Eric </a:t>
            </a:r>
            <a:r>
              <a:rPr lang="en-US" b="1" dirty="0"/>
              <a:t>F</a:t>
            </a:r>
            <a:r>
              <a:rPr lang="en-US" b="1" dirty="0" smtClean="0"/>
              <a:t>riedlander</a:t>
            </a:r>
          </a:p>
          <a:p>
            <a:pPr algn="ctr"/>
            <a:r>
              <a:rPr lang="en-US" dirty="0" smtClean="0"/>
              <a:t>Post doc in Ecology and Evolution 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640" y="267141"/>
            <a:ext cx="1389518" cy="172403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2846" y="3935627"/>
            <a:ext cx="1338028" cy="175252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1735" y="238647"/>
            <a:ext cx="1580250" cy="17810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2561" y="271526"/>
            <a:ext cx="1114440" cy="174814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3867" y="3848118"/>
            <a:ext cx="1210291" cy="18400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591" y="3951997"/>
            <a:ext cx="1254410" cy="1786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5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-14287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smtClean="0">
                <a:latin typeface="+mn-lt"/>
              </a:rPr>
              <a:t>Goals</a:t>
            </a:r>
            <a:endParaRPr lang="en-US" sz="3200" b="1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82688"/>
            <a:ext cx="11069320" cy="4994275"/>
          </a:xfrm>
        </p:spPr>
        <p:txBody>
          <a:bodyPr/>
          <a:lstStyle/>
          <a:p>
            <a:r>
              <a:rPr lang="en-US" dirty="0" smtClean="0"/>
              <a:t>Day 1: We can learn to code and use code that we’ve written to study biological problems. </a:t>
            </a:r>
          </a:p>
          <a:p>
            <a:r>
              <a:rPr lang="en-US" dirty="0" smtClean="0"/>
              <a:t>Day 2: We can use code to analyze human data. </a:t>
            </a:r>
          </a:p>
          <a:p>
            <a:r>
              <a:rPr lang="en-US" dirty="0" smtClean="0"/>
              <a:t>Day 3: We can use code to perform simulations and inform policy decisions.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55" y="4122812"/>
            <a:ext cx="3530040" cy="2237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723" y="4122812"/>
            <a:ext cx="3300274" cy="22373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0480" y="4122812"/>
            <a:ext cx="3417040" cy="2237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13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14873</TotalTime>
  <Words>179</Words>
  <Application>Microsoft Macintosh PowerPoint</Application>
  <PresentationFormat>Widescreen</PresentationFormat>
  <Paragraphs>28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Goals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Blake</dc:creator>
  <cp:lastModifiedBy>Lauren Blake</cp:lastModifiedBy>
  <cp:revision>21</cp:revision>
  <dcterms:created xsi:type="dcterms:W3CDTF">2019-05-09T16:33:32Z</dcterms:created>
  <dcterms:modified xsi:type="dcterms:W3CDTF">2019-05-20T00:26:39Z</dcterms:modified>
</cp:coreProperties>
</file>

<file path=docProps/thumbnail.jpeg>
</file>